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040C0-073B-D3B0-47D7-D805E35DA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433D-E2FA-EAFC-5423-9D01695AA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F9296-65D1-D35A-6F9B-52C11B68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EC11B-CE35-1D4F-EAB3-6E3F1177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B5F51-419E-BDAE-D28F-E66DFF5E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938B7-33BF-3712-88F0-4D41C2D2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4BC7CE-0D74-89EE-0C30-F2F436F1E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4B3B1-8ABB-957C-9E95-EFE7B134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5DF78-2C63-9B49-BB10-143AC662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9CE2E4-D81B-0370-1739-4D79CC4E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2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6762E1-72F8-7B46-0F2B-BBA7FC007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BFF6B4-AB7C-A53C-93C7-1E089F93B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59719-6102-12A1-DE9F-1072DC05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CCB37-D621-77A3-D7F3-9395265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819A5-60FF-88BC-27C2-7B2F0E4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6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65158-635A-DDCB-7064-4FCC8047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D874A-CE61-7175-15C9-749BFC38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6FB01-3FA1-922F-F35A-5D4D4F66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3F2BE-816B-1DA2-87A7-0E9260D5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C694A-DED6-B8A5-B99A-EB486048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00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6F8F8-CD38-0099-E8B1-E9429EA5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3A928-5B12-4B65-355B-202C66420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C26B09-694F-E821-3527-BB0379BD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EE07AC-B0B5-2A7B-110B-B07C42E8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711A9-7A1D-A0F0-9551-8094EE82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89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9E62D-8CF7-6808-B0D5-66FE92C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0D621-3141-99F5-F2DE-983075E05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F8554F-8234-1939-978D-5D3D6795E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D8D282-5C08-7720-F852-6A905F05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B0877-9622-9517-0994-EF213F7E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A43E4-51DA-46BC-6D23-9D4E982D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566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EE1F5-190E-CCB0-28B0-AA1C2B0B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24A976-F10B-8138-4FEF-E4DEC19CD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925F83-DB7A-7037-6D72-0129532D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9C5FCB-8E13-583A-A5B4-A03E6049C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50F919-EA9A-293B-2351-8890FAE17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89FA39-3948-2142-13E1-2AC24795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1F55F7-6A52-D769-BE6F-181EC7A7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F1D5E5-4E89-E62B-5ED0-BFE7AB5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18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C1139-28D3-0B0B-D51D-9D45C9F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EEC888-6F0D-D868-7ED7-B4402F5D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B1D302-F241-07FD-44EA-36919226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6F8A0C-8894-E6D5-192F-B57F3752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40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7322CF-8BA2-72B8-A983-38B3B3A0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5B165F-34DC-3401-67C2-55AB002E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691EF0-7C88-E802-C422-2A89F51A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5ACE3-972E-AFAE-4F40-B2F78564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E41EA-FAF9-F4DA-A73E-8A62EA5C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817C08-9A2C-BFC8-6D16-77D9743D3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453056-4E65-4705-986D-90AA9C0C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CEFAE-8C7E-0C05-4C5E-6E03ED2C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04FAED-A5AF-B4C6-F2A4-F2B0897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8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90916-8D20-0154-B5D0-7FF2541A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4D2EA6-C7DA-0B5E-0A10-7F0C3883E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7B0C21-0BA0-FFBE-0F46-1BBBDB7A1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2E583E-7E94-865F-A097-E28F021D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6E2007-68B9-CFFF-A0A2-5AA6D602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EB089E-A3D2-AAB9-7184-5D280F06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95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5E7B39-4C9C-735F-3A58-CF676EE2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FF8F6-D19E-1185-02B3-CB11C88E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8A421-341C-9F81-DE32-AF4D38A71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09813-FE5B-4A98-842A-8E052EA5A03F}" type="datetimeFigureOut">
              <a:rPr lang="es-CO" smtClean="0"/>
              <a:t>26/02/2026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3052F1-EFDF-5BB8-E679-B59FD1EA9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412C9-283B-9B0E-16D0-B694DE4F8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36F6B-783C-45B5-BF0A-C95279E303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28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D84FFC-29E1-F560-3B27-A472663A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9" y="585480"/>
            <a:ext cx="11286481" cy="56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4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CA32AEF2-60EF-81D5-6C21-2CC6F793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0" y="654078"/>
            <a:ext cx="10378519" cy="55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39D3565C-14E5-DE95-9267-604C9E6F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752101"/>
            <a:ext cx="10021699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3C97F147-CCE5-A93B-A2B0-373F8E42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113837"/>
            <a:ext cx="11869806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4522651A-340C-2CC4-22AD-ABD63DB0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23363"/>
            <a:ext cx="12012701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AF1D3E76-95BE-134E-F956-E48BEAC8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" y="0"/>
            <a:ext cx="1218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CF1B33B9-C461-70B2-52D4-EA546554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4" y="254524"/>
            <a:ext cx="11428112" cy="63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89F7EDA8-784B-2648-1670-82565C9D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543174"/>
            <a:ext cx="10684615" cy="59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F19DFBE1-BC45-6388-5D9C-B7D6810A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5" y="435463"/>
            <a:ext cx="10737909" cy="59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B088A1-6279-4901-80BF-05A2B88C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9" y="371739"/>
            <a:ext cx="10972822" cy="61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04B1F64-C99F-AD0E-C153-D4966313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1" y="496377"/>
            <a:ext cx="10804398" cy="58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Correo electrónico&#10;&#10;El contenido generado por IA puede ser incorrecto.">
            <a:extLst>
              <a:ext uri="{FF2B5EF4-FFF2-40B4-BE49-F238E27FC236}">
                <a16:creationId xmlns:a16="http://schemas.microsoft.com/office/drawing/2014/main" id="{3B58BE99-087E-6CF7-B667-75187E79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65" y="404564"/>
            <a:ext cx="10601670" cy="60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3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EFE8733-17CC-8AC5-8490-1451EF2B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" y="399866"/>
            <a:ext cx="10909270" cy="60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33699148-3DF9-54FF-DA03-FA63615A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1" y="432880"/>
            <a:ext cx="10821037" cy="59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Empoduitama S.A. E.S.P.</dc:creator>
  <cp:lastModifiedBy>Empoduitama S.A. E.S.P.</cp:lastModifiedBy>
  <cp:revision>2</cp:revision>
  <dcterms:created xsi:type="dcterms:W3CDTF">2026-02-26T20:31:54Z</dcterms:created>
  <dcterms:modified xsi:type="dcterms:W3CDTF">2026-02-26T22:11:25Z</dcterms:modified>
</cp:coreProperties>
</file>